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272" r:id="rId3"/>
    <p:sldId id="382" r:id="rId4"/>
    <p:sldId id="275" r:id="rId5"/>
    <p:sldId id="318" r:id="rId6"/>
    <p:sldId id="367" r:id="rId7"/>
    <p:sldId id="276" r:id="rId8"/>
    <p:sldId id="285" r:id="rId9"/>
    <p:sldId id="372" r:id="rId10"/>
    <p:sldId id="258" r:id="rId11"/>
    <p:sldId id="259" r:id="rId12"/>
    <p:sldId id="274" r:id="rId13"/>
    <p:sldId id="263" r:id="rId14"/>
    <p:sldId id="264" r:id="rId15"/>
    <p:sldId id="313" r:id="rId16"/>
    <p:sldId id="262" r:id="rId17"/>
    <p:sldId id="319" r:id="rId18"/>
    <p:sldId id="316" r:id="rId19"/>
    <p:sldId id="268" r:id="rId20"/>
    <p:sldId id="269" r:id="rId21"/>
    <p:sldId id="270" r:id="rId22"/>
    <p:sldId id="260" r:id="rId23"/>
    <p:sldId id="386" r:id="rId24"/>
    <p:sldId id="392" r:id="rId25"/>
    <p:sldId id="383" r:id="rId26"/>
    <p:sldId id="371" r:id="rId27"/>
    <p:sldId id="387" r:id="rId28"/>
    <p:sldId id="391" r:id="rId29"/>
    <p:sldId id="385" r:id="rId30"/>
    <p:sldId id="389" r:id="rId31"/>
    <p:sldId id="384" r:id="rId32"/>
    <p:sldId id="388" r:id="rId33"/>
    <p:sldId id="393" r:id="rId34"/>
    <p:sldId id="320" r:id="rId35"/>
    <p:sldId id="302" r:id="rId36"/>
    <p:sldId id="308" r:id="rId37"/>
    <p:sldId id="303" r:id="rId38"/>
    <p:sldId id="312" r:id="rId39"/>
    <p:sldId id="304" r:id="rId40"/>
    <p:sldId id="390" r:id="rId41"/>
    <p:sldId id="315" r:id="rId42"/>
    <p:sldId id="291" r:id="rId43"/>
    <p:sldId id="292" r:id="rId44"/>
    <p:sldId id="287" r:id="rId45"/>
    <p:sldId id="288" r:id="rId46"/>
    <p:sldId id="284" r:id="rId47"/>
    <p:sldId id="278" r:id="rId48"/>
    <p:sldId id="281" r:id="rId49"/>
    <p:sldId id="282" r:id="rId50"/>
    <p:sldId id="283" r:id="rId51"/>
    <p:sldId id="289" r:id="rId52"/>
    <p:sldId id="301" r:id="rId53"/>
    <p:sldId id="344" r:id="rId54"/>
    <p:sldId id="295" r:id="rId55"/>
    <p:sldId id="265" r:id="rId56"/>
    <p:sldId id="266" r:id="rId57"/>
    <p:sldId id="271" r:id="rId58"/>
    <p:sldId id="26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3"/>
    <p:restoredTop sz="86570"/>
  </p:normalViewPr>
  <p:slideViewPr>
    <p:cSldViewPr snapToGrid="0" snapToObjects="1">
      <p:cViewPr varScale="1">
        <p:scale>
          <a:sx n="128" d="100"/>
          <a:sy n="128" d="100"/>
        </p:scale>
        <p:origin x="200"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34</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36</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create the instance of </a:t>
            </a:r>
            <a:r>
              <a:rPr lang="en-US"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53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r>
              <a:rPr lang="en-US" dirty="0"/>
              <a:t>v-bind </a:t>
            </a:r>
            <a:r>
              <a:rPr lang="en-US" dirty="0">
                <a:sym typeface="Wingdings" pitchFamily="2" charset="2"/>
              </a:rPr>
              <a:t> logo is </a:t>
            </a:r>
            <a:endParaRPr lang="en-US" dirty="0"/>
          </a:p>
          <a:p>
            <a:pPr marL="171450" indent="-171450">
              <a:buFontTx/>
              <a:buChar char="-"/>
            </a:pPr>
            <a:r>
              <a:rPr lang="en-US" dirty="0" err="1"/>
              <a:t>v-on:click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0" i="0" kern="1200" dirty="0">
                <a:solidFill>
                  <a:schemeClr val="tx1"/>
                </a:solidFill>
                <a:effectLst/>
                <a:latin typeface="+mn-lt"/>
                <a:ea typeface="+mn-ea"/>
                <a:cs typeface="+mn-cs"/>
              </a:rPr>
              <a:t>directive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with on-click event the function: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12</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16</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presentational components.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normAutofit/>
          </a:bodyPr>
          <a:lstStyle/>
          <a:p>
            <a:pPr marL="0" indent="0">
              <a:buNone/>
            </a:pPr>
            <a:endParaRPr lang="en-US" dirty="0"/>
          </a:p>
          <a:p>
            <a:pPr marL="0" indent="0">
              <a:buNone/>
            </a:pPr>
            <a:endParaRPr lang="en-US" b="1" dirty="0"/>
          </a:p>
          <a:p>
            <a:pPr marL="0" indent="0">
              <a:buNone/>
            </a:pPr>
            <a:r>
              <a:rPr lang="en-US" dirty="0" err="1"/>
              <a:t>tesla_models</a:t>
            </a:r>
            <a:r>
              <a:rPr lang="en-US" dirty="0"/>
              <a:t> =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r>
              <a:rPr lang="en-US" dirty="0"/>
              <a:t>What is </a:t>
            </a:r>
            <a:r>
              <a:rPr lang="en-US" dirty="0" err="1"/>
              <a:t>Vue</a:t>
            </a:r>
            <a:r>
              <a:rPr lang="en-US" dirty="0"/>
              <a:t>?</a:t>
            </a:r>
          </a:p>
          <a:p>
            <a:r>
              <a:rPr lang="en-US" dirty="0"/>
              <a:t>Virtual DOM</a:t>
            </a:r>
          </a:p>
          <a:p>
            <a:r>
              <a:rPr lang="en-US" dirty="0"/>
              <a:t>Component tree</a:t>
            </a:r>
          </a:p>
          <a:p>
            <a:r>
              <a:rPr lang="en-US" dirty="0"/>
              <a:t>Create a component</a:t>
            </a:r>
          </a:p>
          <a:p>
            <a:r>
              <a:rPr lang="en-US" dirty="0"/>
              <a:t>Databinding</a:t>
            </a:r>
          </a:p>
          <a:p>
            <a:r>
              <a:rPr lang="en-US" dirty="0"/>
              <a:t>2 way databinding</a:t>
            </a:r>
          </a:p>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(for calculating the maximum battery range) is called when the following props changes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2-way databinding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1721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t>passing props to child components</a:t>
            </a:r>
          </a:p>
        </p:txBody>
      </p:sp>
      <p:sp>
        <p:nvSpPr>
          <p:cNvPr id="14" name="TextBox 13">
            <a:extLst>
              <a:ext uri="{FF2B5EF4-FFF2-40B4-BE49-F238E27FC236}">
                <a16:creationId xmlns:a16="http://schemas.microsoft.com/office/drawing/2014/main" id="{5D2E672A-8D93-E441-B385-FE479357DA6A}"/>
              </a:ext>
            </a:extLst>
          </p:cNvPr>
          <p:cNvSpPr txBox="1"/>
          <p:nvPr/>
        </p:nvSpPr>
        <p:spPr>
          <a:xfrm>
            <a:off x="8464191" y="1635111"/>
            <a:ext cx="3597966" cy="1477328"/>
          </a:xfrm>
          <a:prstGeom prst="rect">
            <a:avLst/>
          </a:prstGeom>
          <a:noFill/>
        </p:spPr>
        <p:txBody>
          <a:bodyPr wrap="square" rtlCol="0">
            <a:spAutoFit/>
          </a:bodyPr>
          <a:lstStyle/>
          <a:p>
            <a:r>
              <a:rPr lang="en-US" b="1" dirty="0"/>
              <a:t>:</a:t>
            </a:r>
            <a:r>
              <a:rPr lang="en-US" b="1" dirty="0" err="1"/>
              <a:t>wheelsize</a:t>
            </a:r>
            <a:r>
              <a:rPr lang="en-US" b="1" dirty="0"/>
              <a:t> </a:t>
            </a:r>
            <a:r>
              <a:rPr lang="en-US" dirty="0"/>
              <a:t>= </a:t>
            </a:r>
            <a:r>
              <a:rPr lang="en-US"/>
              <a:t>[19,21]</a:t>
            </a:r>
            <a:endParaRPr lang="en-US" dirty="0"/>
          </a:p>
          <a:p>
            <a:r>
              <a:rPr lang="en-US" b="1" dirty="0"/>
              <a:t>:speed </a:t>
            </a:r>
            <a:r>
              <a:rPr lang="en-US" dirty="0"/>
              <a:t>= [45,50,55,60,65,70]</a:t>
            </a:r>
          </a:p>
          <a:p>
            <a:endParaRPr lang="en-US" dirty="0"/>
          </a:p>
          <a:p>
            <a:r>
              <a:rPr lang="en-US" b="1" dirty="0"/>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8881979" y="2782225"/>
            <a:ext cx="3103591" cy="3200400"/>
          </a:xfrm>
          <a:prstGeom prst="rect">
            <a:avLst/>
          </a:prstGeom>
        </p:spPr>
      </p:pic>
      <p:pic>
        <p:nvPicPr>
          <p:cNvPr id="25" name="Content Placeholder 24">
            <a:extLst>
              <a:ext uri="{FF2B5EF4-FFF2-40B4-BE49-F238E27FC236}">
                <a16:creationId xmlns:a16="http://schemas.microsoft.com/office/drawing/2014/main" id="{4B2E87AD-720C-EC4F-8A8B-FB86F54A481C}"/>
              </a:ext>
            </a:extLst>
          </p:cNvPr>
          <p:cNvPicPr>
            <a:picLocks noGrp="1" noChangeAspect="1"/>
          </p:cNvPicPr>
          <p:nvPr>
            <p:ph idx="1"/>
          </p:nvPr>
        </p:nvPicPr>
        <p:blipFill>
          <a:blip r:embed="rId4"/>
          <a:stretch>
            <a:fillRect/>
          </a:stretch>
        </p:blipFill>
        <p:spPr>
          <a:xfrm>
            <a:off x="2902227" y="1362940"/>
            <a:ext cx="5296920" cy="5479573"/>
          </a:xfrm>
        </p:spPr>
      </p:pic>
    </p:spTree>
    <p:extLst>
      <p:ext uri="{BB962C8B-B14F-4D97-AF65-F5344CB8AC3E}">
        <p14:creationId xmlns:p14="http://schemas.microsoft.com/office/powerpoint/2010/main" val="320156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props in tesla-</a:t>
            </a:r>
            <a:r>
              <a:rPr lang="en-US" b="1" dirty="0" err="1"/>
              <a:t>car.component</a:t>
            </a:r>
            <a:endParaRPr lang="en-US" b="1" dirty="0"/>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rPr>
              <a:t>:</a:t>
            </a:r>
            <a:r>
              <a:rPr lang="en-US" sz="2800" b="1" dirty="0" err="1">
                <a:solidFill>
                  <a:srgbClr val="C00000"/>
                </a:solidFill>
              </a:rPr>
              <a:t>wheelsize</a:t>
            </a:r>
            <a:r>
              <a:rPr lang="en-US" sz="2800" dirty="0"/>
              <a:t>="</a:t>
            </a:r>
            <a:r>
              <a:rPr lang="en-US" sz="2800" dirty="0" err="1"/>
              <a:t>tesla.wheels</a:t>
            </a:r>
            <a:r>
              <a:rPr lang="en-US" sz="2800" dirty="0"/>
              <a:t>" </a:t>
            </a:r>
            <a:r>
              <a:rPr lang="en-US" sz="2800" b="1" dirty="0">
                <a:solidFill>
                  <a:srgbClr val="C00000"/>
                </a:solidFill>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tesla-</a:t>
            </a:r>
            <a:r>
              <a:rPr lang="en-US" b="1" dirty="0" err="1"/>
              <a:t>stats.component</a:t>
            </a:r>
            <a:endParaRPr lang="en-US" b="1" dirty="0"/>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2"/>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dirty="0"/>
              <a:t>filter lowercase</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126975" cy="1477328"/>
          </a:xfrm>
          <a:prstGeom prst="rect">
            <a:avLst/>
          </a:prstGeom>
          <a:noFill/>
        </p:spPr>
        <p:txBody>
          <a:bodyPr wrap="square" rtlCol="0">
            <a:spAutoFit/>
          </a:bodyPr>
          <a:lstStyle/>
          <a:p>
            <a:r>
              <a:rPr lang="en-US" b="1" dirty="0"/>
              <a:t>v-for in :key</a:t>
            </a:r>
          </a:p>
          <a:p>
            <a:endParaRPr lang="en-US" dirty="0"/>
          </a:p>
          <a:p>
            <a:r>
              <a:rPr lang="en-US" b="1" dirty="0"/>
              <a:t>:class</a:t>
            </a:r>
          </a:p>
          <a:p>
            <a:endParaRPr lang="en-US" dirty="0"/>
          </a:p>
          <a:p>
            <a:r>
              <a:rPr lang="en-US" dirty="0"/>
              <a:t>|</a:t>
            </a:r>
            <a:r>
              <a:rPr lang="en-US" b="1" dirty="0"/>
              <a:t>  lowercase</a:t>
            </a:r>
          </a:p>
        </p:txBody>
      </p:sp>
    </p:spTree>
    <p:extLst>
      <p:ext uri="{BB962C8B-B14F-4D97-AF65-F5344CB8AC3E}">
        <p14:creationId xmlns:p14="http://schemas.microsoft.com/office/powerpoint/2010/main" val="3718050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FFC000"/>
                </a:solidFill>
              </a:rPr>
              <a:t>Getting</a:t>
            </a:r>
            <a:r>
              <a:rPr lang="nl-NL" b="1" dirty="0">
                <a:solidFill>
                  <a:srgbClr val="FFC000"/>
                </a:solidFill>
              </a:rPr>
              <a:t> </a:t>
            </a:r>
            <a:r>
              <a:rPr lang="nl-NL" b="1" dirty="0" err="1">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2993193"/>
            <a:ext cx="11232291"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a:latin typeface="+mn-lt"/>
              </a:rPr>
              <a:t>Clone or download:</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	</a:t>
            </a:r>
            <a:r>
              <a:rPr lang="en-US" altLang="nl-NL" dirty="0">
                <a:solidFill>
                  <a:srgbClr val="C00000"/>
                </a:solidFill>
                <a:latin typeface="+mn-lt"/>
              </a:rPr>
              <a:t>https://</a:t>
            </a:r>
            <a:r>
              <a:rPr lang="en-US" altLang="nl-NL" dirty="0" err="1">
                <a:solidFill>
                  <a:srgbClr val="C00000"/>
                </a:solidFill>
                <a:latin typeface="+mn-lt"/>
              </a:rPr>
              <a:t>github.com</a:t>
            </a:r>
            <a:r>
              <a:rPr lang="en-US" altLang="nl-NL" dirty="0">
                <a:solidFill>
                  <a:srgbClr val="C00000"/>
                </a:solidFill>
                <a:latin typeface="+mn-lt"/>
              </a:rPr>
              <a:t>/petereijgermans11/workshop-</a:t>
            </a:r>
            <a:r>
              <a:rPr lang="en-US" altLang="nl-NL" dirty="0" err="1">
                <a:solidFill>
                  <a:srgbClr val="C00000"/>
                </a:solidFill>
                <a:latin typeface="+mn-lt"/>
              </a:rPr>
              <a:t>reactjs</a:t>
            </a:r>
            <a:r>
              <a:rPr lang="en-US" altLang="nl-NL" dirty="0">
                <a:solidFill>
                  <a:srgbClr val="C00000"/>
                </a:solidFill>
                <a:latin typeface="+mn-lt"/>
              </a:rPr>
              <a:t>-</a:t>
            </a:r>
            <a:r>
              <a:rPr lang="en-US" altLang="nl-NL" dirty="0" err="1">
                <a:solidFill>
                  <a:srgbClr val="C00000"/>
                </a:solidFill>
                <a:latin typeface="+mn-lt"/>
              </a:rPr>
              <a:t>vuejs</a:t>
            </a:r>
            <a:endParaRPr lang="en-US" altLang="nl-NL" b="1" dirty="0">
              <a:solidFill>
                <a:srgbClr val="C00000"/>
              </a:solidFill>
              <a:latin typeface="+mn-lt"/>
            </a:endParaRPr>
          </a:p>
          <a:p>
            <a:pPr marL="0" lvl="0" indent="0">
              <a:lnSpc>
                <a:spcPct val="100000"/>
              </a:lnSpc>
              <a:buNone/>
            </a:pPr>
            <a:endParaRPr lang="en-US" altLang="nl-NL" sz="2400" b="1" dirty="0">
              <a:latin typeface="+mn-lt"/>
            </a:endParaRPr>
          </a:p>
        </p:txBody>
      </p:sp>
    </p:spTree>
    <p:extLst>
      <p:ext uri="{BB962C8B-B14F-4D97-AF65-F5344CB8AC3E}">
        <p14:creationId xmlns:p14="http://schemas.microsoft.com/office/powerpoint/2010/main" val="196281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t>v-model (2 way)</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buNone/>
            </a:pPr>
            <a:r>
              <a:rPr lang="en-US" dirty="0"/>
              <a:t>Components to be compatible with v-model:</a:t>
            </a:r>
          </a:p>
          <a:p>
            <a:pPr marL="0" indent="0">
              <a:buNone/>
            </a:pPr>
            <a:endParaRPr lang="en-US" dirty="0"/>
          </a:p>
          <a:p>
            <a:pPr marL="514350" indent="-514350">
              <a:buFont typeface="+mj-lt"/>
              <a:buAutoNum type="arabicPeriod"/>
            </a:pPr>
            <a:r>
              <a:rPr lang="en-US" dirty="0"/>
              <a:t> accept a </a:t>
            </a:r>
            <a:r>
              <a:rPr lang="en-US" b="1" dirty="0"/>
              <a:t>:value </a:t>
            </a:r>
            <a:r>
              <a:rPr lang="en-US" dirty="0"/>
              <a:t>property </a:t>
            </a:r>
          </a:p>
          <a:p>
            <a:pPr marL="514350" indent="-514350">
              <a:buFont typeface="+mj-lt"/>
              <a:buAutoNum type="arabicPeriod"/>
            </a:pPr>
            <a:endParaRPr lang="en-US" dirty="0"/>
          </a:p>
          <a:p>
            <a:pPr marL="514350" indent="-514350">
              <a:buFont typeface="+mj-lt"/>
              <a:buAutoNum type="arabicPeriod"/>
            </a:pPr>
            <a:r>
              <a:rPr lang="en-US" dirty="0"/>
              <a:t> and emit an </a:t>
            </a:r>
            <a:r>
              <a:rPr lang="en-US" b="1" dirty="0"/>
              <a:t>@input</a:t>
            </a:r>
            <a:r>
              <a:rPr lang="en-US" dirty="0"/>
              <a:t> event when the user changes the value</a:t>
            </a:r>
          </a:p>
        </p:txBody>
      </p:sp>
    </p:spTree>
    <p:extLst>
      <p:ext uri="{BB962C8B-B14F-4D97-AF65-F5344CB8AC3E}">
        <p14:creationId xmlns:p14="http://schemas.microsoft.com/office/powerpoint/2010/main" val="274745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t>v-model (2 way databinding)</a:t>
            </a:r>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Tree>
    <p:extLst>
      <p:ext uri="{BB962C8B-B14F-4D97-AF65-F5344CB8AC3E}">
        <p14:creationId xmlns:p14="http://schemas.microsoft.com/office/powerpoint/2010/main" val="573231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C00000"/>
                </a:solidFill>
              </a:rPr>
              <a:t>v-model</a:t>
            </a:r>
            <a:r>
              <a:rPr lang="en-US" b="1" dirty="0"/>
              <a:t> in tesla-</a:t>
            </a:r>
            <a:r>
              <a:rPr lang="en-US" b="1" dirty="0" err="1"/>
              <a:t>counter.component</a:t>
            </a:r>
            <a:r>
              <a:rPr lang="en-US" b="1" dirty="0"/>
              <a:t> </a:t>
            </a:r>
            <a:endParaRPr lang="en-US" dirty="0"/>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078313"/>
          </a:xfrm>
          <a:prstGeom prst="rect">
            <a:avLst/>
          </a:prstGeom>
          <a:noFill/>
        </p:spPr>
        <p:txBody>
          <a:bodyPr wrap="square" rtlCol="0">
            <a:spAutoFit/>
          </a:bodyPr>
          <a:lstStyle/>
          <a:p>
            <a:r>
              <a:rPr lang="en-US" b="1" dirty="0"/>
              <a:t>v-once</a:t>
            </a:r>
          </a:p>
          <a:p>
            <a:endParaRPr lang="en-US" b="1" dirty="0"/>
          </a:p>
          <a:p>
            <a:r>
              <a:rPr lang="en-US" b="1" dirty="0"/>
              <a:t>@</a:t>
            </a:r>
            <a:r>
              <a:rPr lang="en-US" b="1" dirty="0" err="1"/>
              <a:t>keydown.stop.prevent</a:t>
            </a:r>
            <a:endParaRPr lang="en-US" b="1" dirty="0"/>
          </a:p>
          <a:p>
            <a:endParaRPr lang="en-US" b="1" dirty="0"/>
          </a:p>
          <a:p>
            <a:r>
              <a:rPr lang="en-US" b="1" dirty="0"/>
              <a:t>@click </a:t>
            </a:r>
          </a:p>
          <a:p>
            <a:endParaRPr lang="en-US" b="1" dirty="0"/>
          </a:p>
          <a:p>
            <a:r>
              <a:rPr lang="en-US" b="1" dirty="0" err="1"/>
              <a:t>kmhOrMph</a:t>
            </a:r>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r>
              <a:rPr lang="en-US" b="1" dirty="0" err="1"/>
              <a:t>this.$emit</a:t>
            </a:r>
            <a:r>
              <a:rPr lang="en-US" dirty="0"/>
              <a:t>('input', </a:t>
            </a:r>
            <a:r>
              <a:rPr lang="en-US" dirty="0" err="1"/>
              <a:t>this.</a:t>
            </a:r>
            <a:r>
              <a:rPr lang="en-US" b="1" dirty="0" err="1"/>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rgbClr val="C00000"/>
                </a:solidFill>
              </a:rPr>
              <a:t>Step1</a:t>
            </a:r>
            <a:r>
              <a:rPr lang="en-US" b="1" dirty="0">
                <a:solidFill>
                  <a:schemeClr val="accent2">
                    <a:lumMod val="75000"/>
                  </a:schemeClr>
                </a:solidFill>
              </a:rPr>
              <a:t> </a:t>
            </a:r>
            <a:r>
              <a:rPr lang="en-US" b="1" dirty="0"/>
              <a:t>Create </a:t>
            </a:r>
            <a:r>
              <a:rPr lang="en-US" b="1" i="1" dirty="0">
                <a:solidFill>
                  <a:srgbClr val="0070C0"/>
                </a:solidFill>
              </a:rPr>
              <a:t>tesla-</a:t>
            </a:r>
            <a:r>
              <a:rPr lang="en-US" b="1" i="1" dirty="0" err="1">
                <a:solidFill>
                  <a:srgbClr val="0070C0"/>
                </a:solidFill>
              </a:rPr>
              <a:t>header</a:t>
            </a:r>
            <a:r>
              <a:rPr lang="en-US" b="1" i="1" dirty="0" err="1">
                <a:solidFill>
                  <a:schemeClr val="accent1"/>
                </a:solidFill>
              </a:rPr>
              <a:t>.component.vue</a:t>
            </a:r>
            <a:endParaRPr lang="en-US" b="1" dirty="0">
              <a:solidFill>
                <a:srgbClr val="FF0000"/>
              </a:solidFill>
            </a:endParaRPr>
          </a:p>
          <a:p>
            <a:endParaRPr lang="en-US" dirty="0"/>
          </a:p>
          <a:p>
            <a:r>
              <a:rPr lang="en-US" b="1" dirty="0">
                <a:solidFill>
                  <a:srgbClr val="C00000"/>
                </a:solidFill>
              </a:rPr>
              <a:t>Step 2</a:t>
            </a:r>
            <a:r>
              <a:rPr lang="en-US" b="1" dirty="0">
                <a:solidFill>
                  <a:schemeClr val="accent2">
                    <a:lumMod val="75000"/>
                  </a:schemeClr>
                </a:solidFill>
              </a:rPr>
              <a:t>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C00000"/>
                </a:solidFill>
              </a:rPr>
              <a:t>in</a:t>
            </a:r>
            <a:r>
              <a:rPr lang="en-US" b="1" dirty="0">
                <a:solidFill>
                  <a:srgbClr val="FF0000"/>
                </a:solidFill>
              </a:rPr>
              <a:t>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t>v-bind:src</a:t>
            </a:r>
            <a:r>
              <a:rPr lang="en-US" sz="1400" dirty="0"/>
              <a:t>=“logo” </a:t>
            </a:r>
            <a:r>
              <a:rPr lang="en-US" sz="1400" b="1" dirty="0" err="1"/>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70C0"/>
                </a:solidFill>
              </a:rPr>
              <a:t>Step1</a:t>
            </a:r>
            <a:br>
              <a:rPr lang="en-US" b="1" dirty="0">
                <a:solidFill>
                  <a:schemeClr val="accent2">
                    <a:lumMod val="75000"/>
                  </a:schemeClr>
                </a:solidFill>
              </a:rPr>
            </a:br>
            <a:r>
              <a:rPr lang="en-US" b="1" dirty="0"/>
              <a:t>Create:</a:t>
            </a:r>
            <a:r>
              <a:rPr lang="en-US" b="1" dirty="0">
                <a:solidFill>
                  <a:schemeClr val="accent2">
                    <a:lumMod val="75000"/>
                  </a:schemeClr>
                </a:solidFill>
              </a:rPr>
              <a:t> </a:t>
            </a: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70C0"/>
                </a:solidFill>
              </a:rPr>
              <a:t>Step 2</a:t>
            </a:r>
            <a:br>
              <a:rPr lang="en-US" b="1" dirty="0"/>
            </a:br>
            <a:r>
              <a:rPr lang="en-US" b="1" dirty="0"/>
              <a:t> </a:t>
            </a:r>
            <a:r>
              <a:rPr lang="en-US" b="1" i="1" dirty="0"/>
              <a:t>Import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D603-C902-C84A-838F-4829DABEF33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6AA0852-ACE3-2C4F-87C6-9544E3241144}"/>
              </a:ext>
            </a:extLst>
          </p:cNvPr>
          <p:cNvSpPr>
            <a:spLocks noGrp="1"/>
          </p:cNvSpPr>
          <p:nvPr>
            <p:ph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469275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t>new</a:t>
            </a:r>
            <a:r>
              <a:rPr lang="en-US" sz="3600" dirty="0"/>
              <a:t> </a:t>
            </a:r>
            <a:r>
              <a:rPr lang="en-US" sz="3600" dirty="0" err="1"/>
              <a:t>Vue</a:t>
            </a:r>
            <a:r>
              <a:rPr lang="en-US" sz="3600" dirty="0"/>
              <a:t>({</a:t>
            </a:r>
          </a:p>
          <a:p>
            <a:pPr marL="3200400" lvl="7" indent="0">
              <a:buNone/>
            </a:pPr>
            <a:r>
              <a:rPr lang="en-US" sz="3600"/>
              <a:t>         ….</a:t>
            </a:r>
            <a:endParaRPr lang="en-US" sz="3600" dirty="0"/>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FFC00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dirty="0" err="1"/>
              <a:t>url</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a:t>logo</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61166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10338</TotalTime>
  <Words>1072</Words>
  <Application>Microsoft Macintosh PowerPoint</Application>
  <PresentationFormat>Widescreen</PresentationFormat>
  <Paragraphs>324</Paragraphs>
  <Slides>58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Wingdings</vt:lpstr>
      <vt:lpstr>Office Theme</vt:lpstr>
      <vt:lpstr>Building Tesla’s Battery Range Calculator with Vue</vt:lpstr>
      <vt:lpstr>Agenda workshop</vt:lpstr>
      <vt:lpstr>Getting started</vt:lpstr>
      <vt:lpstr>PowerPoint Presentation</vt:lpstr>
      <vt:lpstr> Virtual DOM Vue.js and React both use virtual DOM, which makes it faster</vt:lpstr>
      <vt:lpstr>root Vue Instance</vt:lpstr>
      <vt:lpstr>Basics Vue.js</vt:lpstr>
      <vt:lpstr>Interpolation</vt:lpstr>
      <vt:lpstr>Databinding (one way)</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Tesla Battery Component  </vt:lpstr>
      <vt:lpstr>  Data service =&gt; TeslaBattery.service  </vt:lpstr>
      <vt:lpstr>Exercise: check TeslaBattery.service model</vt:lpstr>
      <vt:lpstr>Hints:</vt:lpstr>
      <vt:lpstr>PowerPoint Presentation</vt:lpstr>
      <vt:lpstr>passing props to child components</vt:lpstr>
      <vt:lpstr>PowerPoint Presentation</vt:lpstr>
      <vt:lpstr>passing props to child components</vt:lpstr>
      <vt:lpstr>props in tesla-car.component</vt:lpstr>
      <vt:lpstr>passing props to child components</vt:lpstr>
      <vt:lpstr>PowerPoint Presentation</vt:lpstr>
      <vt:lpstr>props in tesla-stats.component</vt:lpstr>
      <vt:lpstr>v-model (2 way)</vt:lpstr>
      <vt:lpstr>v-model (2 way databinding)</vt:lpstr>
      <vt:lpstr>v-model in tesla-counter.component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PowerPoint Presentation</vt:lpstr>
      <vt:lpstr>Emit events</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PowerPoint Presentation</vt:lpstr>
      <vt:lpstr>Container Component (stateful component) </vt:lpstr>
      <vt:lpstr>Presentational Component (stateless component) </vt:lpstr>
      <vt:lpstr>TODO</vt:lpstr>
      <vt:lpstr>What are the benefits of using these patterns?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100</cp:revision>
  <dcterms:created xsi:type="dcterms:W3CDTF">2018-10-28T14:47:35Z</dcterms:created>
  <dcterms:modified xsi:type="dcterms:W3CDTF">2018-11-26T23:06:37Z</dcterms:modified>
</cp:coreProperties>
</file>